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1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96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62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50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44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548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00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55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51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59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61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9347-B1D9-497D-9E12-A83086FACFB5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22ACD-BC47-4A21-B8C2-F85EDA9C8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78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6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7"/>
            <a:ext cx="9144000" cy="684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94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00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2018-05-24T10:17:23Z</dcterms:created>
  <dcterms:modified xsi:type="dcterms:W3CDTF">2018-05-24T10:19:07Z</dcterms:modified>
</cp:coreProperties>
</file>